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C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1F789-7C56-4F0B-9D7A-169461986374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6570F-27F7-4B8D-8DE5-2C4D32E65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A063-7D6B-4989-9CBA-C723BFBA3950}" type="datetime1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9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4CF-F378-418E-988B-598AE6C56DC2}" type="datetime1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8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5E38-7D9B-403C-A28D-2F8629E74483}" type="datetime1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1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74A4-0D0B-4F40-8FDC-081C656C9117}" type="datetime1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3719-B62D-40BB-8DA3-96BB63853CA1}" type="datetime1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5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360E-FA83-4030-9FE9-BDE6A11535DD}" type="datetime1">
              <a:rPr lang="en-US" smtClean="0"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4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5D6F-FE57-4F61-B61D-18399D31DDD3}" type="datetime1">
              <a:rPr lang="en-US" smtClean="0"/>
              <a:t>10/27/25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4CD5-E132-4F07-ACE4-DF1018E0AAAC}" type="datetime1">
              <a:rPr lang="en-US" smtClean="0"/>
              <a:t>10/27/25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9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C03F-D0AB-4B7C-A3D6-2CD83C4F364B}" type="datetime1">
              <a:rPr lang="en-US" smtClean="0"/>
              <a:t>10/27/25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2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F995-FB93-456F-A0E0-9BA312A8745C}" type="datetime1">
              <a:rPr lang="en-US" smtClean="0"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1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FC26-2389-4B67-B0DF-7C5B57B7C0A2}" type="datetime1">
              <a:rPr lang="en-US" smtClean="0"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2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F034E-545A-4A58-AF05-E775A5C6439B}" type="datetime1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0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F879D6-5D91-F75B-1E8F-77B80764B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3381"/>
            <a:ext cx="12191997" cy="2400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74278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61878"/>
            <a:ext cx="9144000" cy="1204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116" y="157446"/>
            <a:ext cx="9261482" cy="224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400" b="1" baseline="300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International Conference on Applied Sports</a:t>
            </a:r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Sabaragamuwa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University of Sri Lanka</a:t>
            </a:r>
          </a:p>
          <a:p>
            <a:pPr algn="ctr">
              <a:lnSpc>
                <a:spcPct val="150000"/>
              </a:lnSpc>
            </a:pP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ICAS – 2025</a:t>
            </a:r>
          </a:p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“Breaking Boundaries: Exploring the Convergence of Science, Education and Management in Sports ”</a:t>
            </a: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6623167"/>
            <a:ext cx="12191999" cy="261610"/>
          </a:xfrm>
          <a:prstGeom prst="rect">
            <a:avLst/>
          </a:prstGeom>
          <a:solidFill>
            <a:srgbClr val="65C3CB"/>
          </a:solidFill>
          <a:ln w="12700">
            <a:solidFill>
              <a:srgbClr val="65C3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100" b="1" i="1" baseline="300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n-US" sz="1100" b="1" i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International Conference on Applied Sports – Sabaragamuwa University of Sri Lanka - 2025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18C845-4E5D-4EDB-F1A3-ECFE6B759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95" y="-86800"/>
            <a:ext cx="2466417" cy="2466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5AC969-E0EC-F944-1BFF-6945C8FDF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" y="202296"/>
            <a:ext cx="1733638" cy="17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FC0AC-1767-1968-5E84-66E333C4300B}"/>
              </a:ext>
            </a:extLst>
          </p:cNvPr>
          <p:cNvSpPr txBox="1"/>
          <p:nvPr/>
        </p:nvSpPr>
        <p:spPr>
          <a:xfrm>
            <a:off x="1" y="6623167"/>
            <a:ext cx="12191999" cy="261610"/>
          </a:xfrm>
          <a:prstGeom prst="rect">
            <a:avLst/>
          </a:prstGeom>
          <a:solidFill>
            <a:srgbClr val="65C3CB"/>
          </a:solidFill>
          <a:ln w="12700">
            <a:solidFill>
              <a:srgbClr val="65C3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100" b="1" i="1" baseline="300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n-US" sz="1100" b="1" i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International Conference on Applied Sports – Sabaragamuwa University of Sri Lanka - 2025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AF16AB-48C2-52B6-2390-58879B40C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95" y="-86800"/>
            <a:ext cx="2466417" cy="246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2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2A81A-59BA-6369-B0C0-AAD3DF8AF91E}"/>
              </a:ext>
            </a:extLst>
          </p:cNvPr>
          <p:cNvSpPr txBox="1"/>
          <p:nvPr/>
        </p:nvSpPr>
        <p:spPr>
          <a:xfrm>
            <a:off x="1" y="6623167"/>
            <a:ext cx="12191999" cy="261610"/>
          </a:xfrm>
          <a:prstGeom prst="rect">
            <a:avLst/>
          </a:prstGeom>
          <a:solidFill>
            <a:srgbClr val="65C3CB"/>
          </a:solidFill>
          <a:ln w="12700">
            <a:solidFill>
              <a:srgbClr val="65C3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100" b="1" i="1" baseline="300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n-US" sz="1100" b="1" i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International Conference on Applied Sports – Sabaragamuwa University of Sri Lanka - 2025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E35F1C-00E0-A845-22D4-0F3702FA3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95" y="-86800"/>
            <a:ext cx="2466417" cy="246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36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75</Words>
  <Application>Microsoft Macintosh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P.C. Thotawaththa</cp:lastModifiedBy>
  <cp:revision>8</cp:revision>
  <dcterms:created xsi:type="dcterms:W3CDTF">2023-05-20T01:36:23Z</dcterms:created>
  <dcterms:modified xsi:type="dcterms:W3CDTF">2025-10-27T07:48:13Z</dcterms:modified>
</cp:coreProperties>
</file>